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07/05/2020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TD /S5/3me année GIM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400" dirty="0" smtClean="0"/>
              <a:t>enseignent  : </a:t>
            </a:r>
            <a:r>
              <a:rPr lang="fr-FR" sz="2400" dirty="0" err="1" smtClean="0"/>
              <a:t>chahinez</a:t>
            </a:r>
            <a:r>
              <a:rPr lang="fr-FR" sz="2400" dirty="0" smtClean="0"/>
              <a:t> </a:t>
            </a:r>
            <a:r>
              <a:rPr lang="fr-FR" sz="2400" dirty="0" err="1" smtClean="0"/>
              <a:t>djahnine</a:t>
            </a:r>
            <a:r>
              <a:rPr lang="fr-FR" sz="2400" dirty="0" smtClean="0"/>
              <a:t>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800" dirty="0" smtClean="0"/>
              <a:t>Comment réaliser un  plan  de communication externe  d’une  entreprise      </a:t>
            </a:r>
            <a:endParaRPr lang="fr-F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L’objectif  de ce TD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C’est apprendre  les étapes essentiels à suivre  pour réaliser un  plan  de  communication  effaçasse  pour  promouvoir  l’activité  d’une  entreprise      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85010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r-FR" dirty="0" smtClean="0"/>
              <a:t> </a:t>
            </a:r>
            <a:r>
              <a:rPr lang="fr-FR" sz="2200" dirty="0" smtClean="0"/>
              <a:t>il faut comprendre le cycle  de communication intégrée </a:t>
            </a:r>
            <a:endParaRPr lang="fr-FR" sz="2200" dirty="0"/>
          </a:p>
        </p:txBody>
      </p:sp>
      <p:pic>
        <p:nvPicPr>
          <p:cNvPr id="1028" name="Picture 4" descr="C:\Users\info\Desktop\p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4" y="1284115"/>
            <a:ext cx="7776864" cy="52989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23112" cy="7302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Dans  cette étape  vous devez  effectuer    les taches suivantes  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2"/>
          </p:nvPr>
        </p:nvSpPr>
        <p:spPr>
          <a:xfrm>
            <a:off x="1763688" y="0"/>
            <a:ext cx="4032448" cy="90872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fr-FR" sz="2400" dirty="0" smtClean="0"/>
              <a:t>la  partie  </a:t>
            </a:r>
            <a:r>
              <a:rPr lang="fr-FR" sz="2400" u="sng" dirty="0" smtClean="0"/>
              <a:t>comprendre </a:t>
            </a:r>
            <a:r>
              <a:rPr lang="fr-FR" sz="2400" dirty="0" smtClean="0"/>
              <a:t> du cycle du plan   intégrée  de  la communication  </a:t>
            </a:r>
            <a:endParaRPr lang="fr-FR" sz="24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Analyser  le marché  dans lequel  évolue votre  entreprise  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Rencontrer  les clients ,  les fournisseurs , les   concurrents  et  les écoutent 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Poser  un diagnostic  de la situation (faire sortir les  points  forts  de votre entreprise et ses points  faibles, les inconvenants du marché)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Comment vous situez-vous sur le marché par rapport à la concurrence</a:t>
            </a:r>
            <a:endParaRPr lang="fr-FR" sz="2400" dirty="0" smtClean="0"/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Se fixer  des objectifs  du plan  du communication  que vous  devez effectuer  pour  booster  l’action  de l’entreprise </a:t>
            </a:r>
            <a:endParaRPr lang="fr-FR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6563072" cy="7302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Dans  cette étape  vous devez  effectuer    les taches suivantes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fr-FR" sz="2400" dirty="0" smtClean="0"/>
              <a:t>Partie  planifier  du cycle  de communication 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550926" indent="-514350">
              <a:buFont typeface="+mj-lt"/>
              <a:buAutoNum type="arabicParenR"/>
            </a:pPr>
            <a:r>
              <a:rPr lang="fr-FR" sz="2400" dirty="0" smtClean="0"/>
              <a:t>Dans  cette étape vous devez  élaborer la  stratégie  de communication  </a:t>
            </a:r>
          </a:p>
          <a:p>
            <a:pPr marL="550926" indent="-514350">
              <a:buFont typeface="+mj-lt"/>
              <a:buAutoNum type="arabicParenR"/>
            </a:pPr>
            <a:r>
              <a:rPr lang="fr-FR" sz="2400" dirty="0" smtClean="0"/>
              <a:t>Choisir  le public ciblé : que se soit  clientèle ,  ciblée  une clientèle  de masse …</a:t>
            </a:r>
            <a:r>
              <a:rPr lang="fr-FR" sz="2400" dirty="0" err="1" smtClean="0"/>
              <a:t>ect</a:t>
            </a:r>
            <a:r>
              <a:rPr lang="fr-FR" sz="2400" dirty="0" smtClean="0"/>
              <a:t> </a:t>
            </a:r>
          </a:p>
          <a:p>
            <a:pPr marL="550926" indent="-514350">
              <a:buFont typeface="+mj-lt"/>
              <a:buAutoNum type="arabicParenR"/>
            </a:pPr>
            <a:r>
              <a:rPr lang="fr-FR" sz="2400" dirty="0" smtClean="0"/>
              <a:t>Élaborer  un  plan  d’action réel dans  le temps</a:t>
            </a:r>
          </a:p>
          <a:p>
            <a:pPr marL="550926" indent="-514350">
              <a:buFont typeface="+mj-lt"/>
              <a:buAutoNum type="arabicParenR"/>
            </a:pPr>
            <a:r>
              <a:rPr lang="fr-FR" sz="2400" dirty="0" smtClean="0"/>
              <a:t>Choisir  les outils  adéquates  pour  votre  communication ,  choisir le  type  de communication  que  vous allez adopter que se soit  une publicité , une communication  de proximité ,  une  communication  digitale ,  affichage </a:t>
            </a:r>
          </a:p>
          <a:p>
            <a:pPr marL="550926" indent="-514350">
              <a:buFont typeface="+mj-lt"/>
              <a:buAutoNum type="arabicParenR"/>
            </a:pPr>
            <a:endParaRPr lang="fr-FR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5915000" cy="7302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Dans  cette étape  vous devez  effectuer    les taches suivantes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Partie  créer  et  communiquer  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8003232" cy="387436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136142" lvl="2" indent="-514350">
              <a:buFont typeface="+mj-lt"/>
              <a:buAutoNum type="arabicParenR"/>
            </a:pPr>
            <a:r>
              <a:rPr lang="fr-FR" sz="2000" dirty="0" smtClean="0"/>
              <a:t>Créer le  contenu  du message  du communication , créer  les éléments visuels ,</a:t>
            </a:r>
          </a:p>
          <a:p>
            <a:pPr marL="1136142" lvl="2" indent="-514350">
              <a:buFont typeface="+mj-lt"/>
              <a:buAutoNum type="arabicParenR"/>
            </a:pPr>
            <a:r>
              <a:rPr lang="fr-FR" sz="2000" dirty="0" smtClean="0"/>
              <a:t>Développer un contenu   pour  chaque type  de communication , si la communication directe  vous devez procéder directement  , et si c’est une  communication  digitale  vous devez développer un contenu  pour chaque  contenu </a:t>
            </a:r>
          </a:p>
          <a:p>
            <a:pPr marL="1136142" lvl="2" indent="-514350">
              <a:buFont typeface="+mj-lt"/>
              <a:buAutoNum type="arabicParenR"/>
            </a:pPr>
            <a:r>
              <a:rPr lang="fr-FR" sz="2000" dirty="0" smtClean="0"/>
              <a:t>Déployer  une  compagne  de communication   vaste </a:t>
            </a:r>
            <a:endParaRPr lang="fr-FR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6347048" cy="73025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Dans  cette étape  vous devez  effectuer    les taches suivantes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Partie Mesurer  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7715200" cy="387436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Produire  un rapport détaillé  après avoir effectuer  votre  communication externe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Mesurer  et  évaluer  vos  actions , les  bénéfices  réalisées après  la communication 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 Quelle est l’analyse découlant de votre communication actuelle quant au retour sur investissement ?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Faire  sortir  t </a:t>
            </a:r>
            <a:r>
              <a:rPr lang="fr-FR" sz="2400" dirty="0" smtClean="0"/>
              <a:t>les outils de communication </a:t>
            </a:r>
            <a:r>
              <a:rPr lang="fr-FR" sz="2400" dirty="0" smtClean="0"/>
              <a:t>adaptés à  l’activité  de votre  entreprise </a:t>
            </a:r>
          </a:p>
          <a:p>
            <a:pPr marL="550926" indent="-514350">
              <a:buFont typeface="+mj-lt"/>
              <a:buAutoNum type="arabicPeriod"/>
            </a:pPr>
            <a:r>
              <a:rPr lang="fr-FR" sz="2400" dirty="0" smtClean="0"/>
              <a:t>Cette étape  essentielle  pour  redynamiser à chaque  fois un  plan  de communication  et le modifier  si c’est nécessaire </a:t>
            </a:r>
            <a:endParaRPr lang="fr-F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que">
  <a:themeElements>
    <a:clrScheme name="Techniqu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</TotalTime>
  <Words>365</Words>
  <Application>Microsoft Office PowerPoint</Application>
  <PresentationFormat>Affichage à l'écran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Technique</vt:lpstr>
      <vt:lpstr>TD /S5/3me année GIM  enseignent  : chahinez djahnine </vt:lpstr>
      <vt:lpstr>L’objectif  de ce TD </vt:lpstr>
      <vt:lpstr> il faut comprendre le cycle  de communication intégrée </vt:lpstr>
      <vt:lpstr>Dans  cette étape  vous devez  effectuer    les taches suivantes  </vt:lpstr>
      <vt:lpstr>Dans  cette étape  vous devez  effectuer    les taches suivantes </vt:lpstr>
      <vt:lpstr>Dans  cette étape  vous devez  effectuer    les taches suivantes </vt:lpstr>
      <vt:lpstr>Dans  cette étape  vous devez  effectuer    les taches suivantes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 /S5/3me année GIM  </dc:title>
  <dc:creator>info</dc:creator>
  <cp:lastModifiedBy>info</cp:lastModifiedBy>
  <cp:revision>4</cp:revision>
  <dcterms:created xsi:type="dcterms:W3CDTF">2020-05-07T11:55:46Z</dcterms:created>
  <dcterms:modified xsi:type="dcterms:W3CDTF">2020-05-07T13:02:24Z</dcterms:modified>
</cp:coreProperties>
</file>